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84455-FCDD-4A09-A860-71F2D0D74CE4}" type="datetimeFigureOut">
              <a:rPr lang="en-US" smtClean="0"/>
              <a:t>12/17/2018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387343-808F-4119-A9AB-0B73AC844E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24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387343-808F-4119-A9AB-0B73AC844E3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496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0265-0E88-4F5B-BCCA-7B0AB0DEDAC1}" type="datetimeFigureOut">
              <a:rPr lang="en-US" smtClean="0"/>
              <a:t>12/17/2018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BF753-B934-4676-83C5-7E2FCC0F6A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076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0265-0E88-4F5B-BCCA-7B0AB0DEDAC1}" type="datetimeFigureOut">
              <a:rPr lang="en-US" smtClean="0"/>
              <a:t>12/17/2018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BF753-B934-4676-83C5-7E2FCC0F6A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98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0265-0E88-4F5B-BCCA-7B0AB0DEDAC1}" type="datetimeFigureOut">
              <a:rPr lang="en-US" smtClean="0"/>
              <a:t>12/17/2018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BF753-B934-4676-83C5-7E2FCC0F6A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417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0265-0E88-4F5B-BCCA-7B0AB0DEDAC1}" type="datetimeFigureOut">
              <a:rPr lang="en-US" smtClean="0"/>
              <a:t>12/17/2018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BF753-B934-4676-83C5-7E2FCC0F6A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416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0265-0E88-4F5B-BCCA-7B0AB0DEDAC1}" type="datetimeFigureOut">
              <a:rPr lang="en-US" smtClean="0"/>
              <a:t>12/17/2018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BF753-B934-4676-83C5-7E2FCC0F6A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348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0265-0E88-4F5B-BCCA-7B0AB0DEDAC1}" type="datetimeFigureOut">
              <a:rPr lang="en-US" smtClean="0"/>
              <a:t>12/17/2018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BF753-B934-4676-83C5-7E2FCC0F6A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979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0265-0E88-4F5B-BCCA-7B0AB0DEDAC1}" type="datetimeFigureOut">
              <a:rPr lang="en-US" smtClean="0"/>
              <a:t>12/17/2018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BF753-B934-4676-83C5-7E2FCC0F6A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494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0265-0E88-4F5B-BCCA-7B0AB0DEDAC1}" type="datetimeFigureOut">
              <a:rPr lang="en-US" smtClean="0"/>
              <a:t>12/17/2018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BF753-B934-4676-83C5-7E2FCC0F6A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611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0265-0E88-4F5B-BCCA-7B0AB0DEDAC1}" type="datetimeFigureOut">
              <a:rPr lang="en-US" smtClean="0"/>
              <a:t>12/17/2018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BF753-B934-4676-83C5-7E2FCC0F6A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708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0265-0E88-4F5B-BCCA-7B0AB0DEDAC1}" type="datetimeFigureOut">
              <a:rPr lang="en-US" smtClean="0"/>
              <a:t>12/17/2018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BF753-B934-4676-83C5-7E2FCC0F6A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719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0265-0E88-4F5B-BCCA-7B0AB0DEDAC1}" type="datetimeFigureOut">
              <a:rPr lang="en-US" smtClean="0"/>
              <a:t>12/17/2018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BF753-B934-4676-83C5-7E2FCC0F6A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206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F0265-0E88-4F5B-BCCA-7B0AB0DEDAC1}" type="datetimeFigureOut">
              <a:rPr lang="en-US" smtClean="0"/>
              <a:t>12/17/2018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BF753-B934-4676-83C5-7E2FCC0F6A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750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0" y="1752600"/>
            <a:ext cx="5562600" cy="1219200"/>
          </a:xfrm>
        </p:spPr>
        <p:txBody>
          <a:bodyPr>
            <a:normAutofit/>
          </a:bodyPr>
          <a:lstStyle/>
          <a:p>
            <a:endParaRPr lang="en-US" sz="1600" dirty="0">
              <a:latin typeface="Bookman Old Style" panose="020506040505050202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86" y="0"/>
            <a:ext cx="10287000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6324600"/>
            <a:ext cx="3505200" cy="30480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Michael Gibbons, MIAI</a:t>
            </a:r>
            <a:endParaRPr lang="en-US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52400"/>
            <a:ext cx="10210800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E" sz="36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Evening Talk Exploring the Archaeology of Aughrus, Ballynakill &amp; Claddaghduff.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Friday December 28</a:t>
            </a:r>
            <a:r>
              <a:rPr lang="en-US" sz="1400" baseline="300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th</a:t>
            </a:r>
            <a:r>
              <a:rPr lang="en-US" sz="1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2018 Claddaghduff Hall at 7pm</a:t>
            </a:r>
            <a:endParaRPr lang="en-US" sz="14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03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25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</dc:creator>
  <cp:lastModifiedBy>Microsoft</cp:lastModifiedBy>
  <cp:revision>7</cp:revision>
  <dcterms:created xsi:type="dcterms:W3CDTF">2018-12-17T11:09:32Z</dcterms:created>
  <dcterms:modified xsi:type="dcterms:W3CDTF">2018-12-17T14:36:09Z</dcterms:modified>
</cp:coreProperties>
</file>